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ba5337ce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ba5337ce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a5337ce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a5337ce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a5337cea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ba5337ce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ba5337cea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ba5337cea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a5337ce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a5337ce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a5337cea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ba5337ce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a5337cea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ba5337ce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ba5337cea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ba5337cea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a5337cea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ba5337ce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a5337cea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ba5337cea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a5337cea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a5337cea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ba5337cea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ba5337cea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a5337cea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a5337cea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ba5337cea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ba5337cea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ba5337cea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ba5337cea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a5337cea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a5337cea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a5337cea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ba5337cea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ba5337cea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ba5337cea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ba5337cea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ba5337cea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ba5337cea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ba5337cea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ba5337ce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ba5337ce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a5337ce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a5337ce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a5337ce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a5337ce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higSchuch/ThinkScape" TargetMode="External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ThigSchuch/ThinkScap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ThigSchuch/ThinkScap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02800" y="878100"/>
            <a:ext cx="7538400" cy="22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Jogo ThinkScape Desenvolvimento Phaser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358600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Alunos: Thiago Schuch e Vinícius Silva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 b="8633" l="0" r="14354" t="9143"/>
          <a:stretch/>
        </p:blipFill>
        <p:spPr>
          <a:xfrm>
            <a:off x="344250" y="289763"/>
            <a:ext cx="8455499" cy="456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8124" l="0" r="14354" t="9142"/>
          <a:stretch/>
        </p:blipFill>
        <p:spPr>
          <a:xfrm>
            <a:off x="285125" y="243425"/>
            <a:ext cx="8573750" cy="46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9049" l="840" r="14248" t="9049"/>
          <a:stretch/>
        </p:blipFill>
        <p:spPr>
          <a:xfrm>
            <a:off x="264675" y="235863"/>
            <a:ext cx="8614652" cy="46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1178875" y="2234700"/>
            <a:ext cx="63678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Nível</a:t>
            </a:r>
            <a:r>
              <a:rPr lang="pt-BR" sz="6000"/>
              <a:t> 1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b="9147" l="0" r="14792" t="9399"/>
          <a:stretch/>
        </p:blipFill>
        <p:spPr>
          <a:xfrm>
            <a:off x="224938" y="235487"/>
            <a:ext cx="8694126" cy="46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 rotWithShape="1">
          <a:blip r:embed="rId3">
            <a:alphaModFix/>
          </a:blip>
          <a:srcRect b="8889" l="0" r="14354" t="9404"/>
          <a:stretch/>
        </p:blipFill>
        <p:spPr>
          <a:xfrm>
            <a:off x="274300" y="266462"/>
            <a:ext cx="8595401" cy="46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1178875" y="2234700"/>
            <a:ext cx="63678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Nível 2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 b="9149" l="0" r="14500" t="10939"/>
          <a:stretch/>
        </p:blipFill>
        <p:spPr>
          <a:xfrm>
            <a:off x="261963" y="306750"/>
            <a:ext cx="8620075" cy="45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1178875" y="2234700"/>
            <a:ext cx="63678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Nível 3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 rotWithShape="1">
          <a:blip r:embed="rId3">
            <a:alphaModFix/>
          </a:blip>
          <a:srcRect b="9151" l="0" r="14354" t="9142"/>
          <a:stretch/>
        </p:blipFill>
        <p:spPr>
          <a:xfrm>
            <a:off x="170350" y="210687"/>
            <a:ext cx="8803300" cy="47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>
                <a:solidFill>
                  <a:schemeClr val="dk1"/>
                </a:solidFill>
              </a:rPr>
              <a:t>Link </a:t>
            </a:r>
            <a:r>
              <a:rPr lang="pt-BR" sz="4000">
                <a:solidFill>
                  <a:schemeClr val="dk1"/>
                </a:solidFill>
              </a:rPr>
              <a:t>Repositório</a:t>
            </a:r>
            <a:endParaRPr sz="4000"/>
          </a:p>
        </p:txBody>
      </p:sp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535775" y="166677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https://github.com/ThigSchuch/ThinkScape</a:t>
            </a:r>
            <a:endParaRPr b="0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650" y="2665225"/>
            <a:ext cx="2069050" cy="20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1178875" y="2234700"/>
            <a:ext cx="63678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Nível 4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 rotWithShape="1">
          <a:blip r:embed="rId3">
            <a:alphaModFix/>
          </a:blip>
          <a:srcRect b="9151" l="0" r="14354" t="9142"/>
          <a:stretch/>
        </p:blipFill>
        <p:spPr>
          <a:xfrm>
            <a:off x="361837" y="247875"/>
            <a:ext cx="8420325" cy="46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type="title"/>
          </p:nvPr>
        </p:nvSpPr>
        <p:spPr>
          <a:xfrm>
            <a:off x="1178875" y="2234700"/>
            <a:ext cx="63678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Nível 5</a:t>
            </a:r>
            <a:endParaRPr sz="6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 rotWithShape="1">
          <a:blip r:embed="rId3">
            <a:alphaModFix/>
          </a:blip>
          <a:srcRect b="8892" l="0" r="14500" t="9146"/>
          <a:stretch/>
        </p:blipFill>
        <p:spPr>
          <a:xfrm>
            <a:off x="283450" y="260262"/>
            <a:ext cx="8577100" cy="46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de Vitória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3">
            <a:alphaModFix/>
          </a:blip>
          <a:srcRect b="9147" l="0" r="14354" t="9399"/>
          <a:stretch/>
        </p:blipFill>
        <p:spPr>
          <a:xfrm>
            <a:off x="249238" y="260275"/>
            <a:ext cx="8645527" cy="46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de Derrota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 rotWithShape="1">
          <a:blip r:embed="rId3">
            <a:alphaModFix/>
          </a:blip>
          <a:srcRect b="8889" l="0" r="14354" t="9404"/>
          <a:stretch/>
        </p:blipFill>
        <p:spPr>
          <a:xfrm>
            <a:off x="280088" y="269563"/>
            <a:ext cx="8583824" cy="46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/>
              <a:t>Como Funciona?</a:t>
            </a:r>
            <a:endParaRPr sz="4000"/>
          </a:p>
        </p:txBody>
      </p:sp>
      <p:sp>
        <p:nvSpPr>
          <p:cNvPr id="68" name="Google Shape;68;p15"/>
          <p:cNvSpPr txBox="1"/>
          <p:nvPr>
            <p:ph idx="4294967295" type="title"/>
          </p:nvPr>
        </p:nvSpPr>
        <p:spPr>
          <a:xfrm>
            <a:off x="446175" y="1666775"/>
            <a:ext cx="6444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Usando </a:t>
            </a:r>
            <a:r>
              <a:rPr lang="pt-BR" sz="3000">
                <a:solidFill>
                  <a:schemeClr val="accent5"/>
                </a:solidFill>
              </a:rPr>
              <a:t>o Framework Phaser foi proposto o desenvolvimento de um jogo como trabalho complementar de G2, com isso trouxemos essa proposta de um jogo bem legal.</a:t>
            </a:r>
            <a:endParaRPr b="0" sz="3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50" y="3141100"/>
            <a:ext cx="1679925" cy="16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4294967295" type="title"/>
          </p:nvPr>
        </p:nvSpPr>
        <p:spPr>
          <a:xfrm>
            <a:off x="446175" y="2483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/>
              <a:t>Como Funciona?</a:t>
            </a:r>
            <a:endParaRPr sz="4000"/>
          </a:p>
        </p:txBody>
      </p:sp>
      <p:sp>
        <p:nvSpPr>
          <p:cNvPr id="75" name="Google Shape;75;p16"/>
          <p:cNvSpPr txBox="1"/>
          <p:nvPr>
            <p:ph idx="4294967295" type="title"/>
          </p:nvPr>
        </p:nvSpPr>
        <p:spPr>
          <a:xfrm>
            <a:off x="446175" y="946100"/>
            <a:ext cx="7156500" cy="3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Usando JavaScript e html foi desenvolvido um jogo que tem como finalidade o Prayer fugir de um monstro, o Player deve ir em busca de uma chave no mapa e após pegar ela ele deve correr até o portal que leva ao próximo </a:t>
            </a:r>
            <a:r>
              <a:rPr lang="pt-BR">
                <a:solidFill>
                  <a:schemeClr val="accent5"/>
                </a:solidFill>
              </a:rPr>
              <a:t>nível</a:t>
            </a:r>
            <a:r>
              <a:rPr lang="pt-BR">
                <a:solidFill>
                  <a:schemeClr val="accent5"/>
                </a:solidFill>
              </a:rPr>
              <a:t>, cada passo do Player o Monstro tem direito a um passo também.</a:t>
            </a:r>
            <a:endParaRPr b="0" sz="3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125" y="3350475"/>
            <a:ext cx="1538400" cy="15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4294967295" type="title"/>
          </p:nvPr>
        </p:nvSpPr>
        <p:spPr>
          <a:xfrm>
            <a:off x="944700" y="159240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●"/>
            </a:pPr>
            <a:r>
              <a:rPr b="1" lang="pt-BR" sz="4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Tela de</a:t>
            </a:r>
            <a:r>
              <a:rPr b="1" lang="pt-BR" sz="40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 sz="4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NickName</a:t>
            </a:r>
            <a:endParaRPr b="1" sz="4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/>
              <a:t>Tela Inicial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8633" l="679" r="14351" t="9143"/>
          <a:stretch/>
        </p:blipFill>
        <p:spPr>
          <a:xfrm>
            <a:off x="550150" y="284437"/>
            <a:ext cx="8043701" cy="45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4294967295" type="title"/>
          </p:nvPr>
        </p:nvSpPr>
        <p:spPr>
          <a:xfrm>
            <a:off x="944700" y="159240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●"/>
            </a:pPr>
            <a:r>
              <a:rPr b="1" lang="pt-BR" sz="4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Telas de</a:t>
            </a:r>
            <a:r>
              <a:rPr b="1" lang="pt-BR" sz="4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Tutoriais</a:t>
            </a:r>
            <a:endParaRPr b="1" sz="4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9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/>
              <a:t>Tela de Explicação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8635" l="824" r="14214" t="8890"/>
          <a:stretch/>
        </p:blipFill>
        <p:spPr>
          <a:xfrm>
            <a:off x="361375" y="273750"/>
            <a:ext cx="8421250" cy="45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8892" l="0" r="14500" t="9146"/>
          <a:stretch/>
        </p:blipFill>
        <p:spPr>
          <a:xfrm>
            <a:off x="352438" y="297450"/>
            <a:ext cx="8439121" cy="45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